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7" r:id="rId4"/>
    <p:sldId id="257" r:id="rId5"/>
    <p:sldId id="258" r:id="rId6"/>
    <p:sldId id="263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2">
                <a:tint val="97000"/>
                <a:shade val="80000"/>
                <a:hueMod val="110000"/>
                <a:satMod val="120000"/>
              </a:schemeClr>
            </a:gs>
            <a:gs pos="100000">
              <a:schemeClr val="bg2">
                <a:shade val="60000"/>
                <a:hueMod val="40000"/>
                <a:satMod val="120000"/>
                <a:lumMod val="103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4B04-4BC9-4570-B2B1-85A497B47BE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2F5DE-AE74-40BE-BF33-4328E7E62E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afe.unc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bg2">
                <a:tint val="97000"/>
                <a:shade val="80000"/>
                <a:hueMod val="110000"/>
                <a:satMod val="120000"/>
              </a:schemeClr>
            </a:gs>
            <a:gs pos="100000">
              <a:schemeClr val="bg2">
                <a:shade val="60000"/>
                <a:hueMod val="40000"/>
                <a:satMod val="120000"/>
                <a:lumMod val="103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36005" y="1066800"/>
            <a:ext cx="7898395" cy="19050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RELATIONSHIPS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7059" y="5869403"/>
            <a:ext cx="3547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Principles </a:t>
            </a:r>
            <a:r>
              <a:rPr lang="en-US" dirty="0" smtClean="0"/>
              <a:t>of Human Services</a:t>
            </a:r>
            <a:endParaRPr lang="en-US" dirty="0"/>
          </a:p>
        </p:txBody>
      </p:sp>
      <p:pic>
        <p:nvPicPr>
          <p:cNvPr id="1026" name="Picture 2" descr="http://www.innerbonding.com/images/theme_relationsh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282" y="3297815"/>
            <a:ext cx="3522518" cy="2340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19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1925"/>
            <a:ext cx="3505200" cy="924475"/>
          </a:xfrm>
        </p:spPr>
        <p:txBody>
          <a:bodyPr/>
          <a:lstStyle/>
          <a:p>
            <a:r>
              <a:rPr lang="en-US" sz="3600" b="1" dirty="0" smtClean="0"/>
              <a:t>Objectives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488" y="1752600"/>
            <a:ext cx="5829712" cy="4080669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§</a:t>
            </a:r>
            <a:r>
              <a:rPr lang="en-US" b="1" dirty="0"/>
              <a:t>130.242. Principles of Human </a:t>
            </a:r>
            <a:r>
              <a:rPr lang="en-US" b="1" dirty="0" smtClean="0"/>
              <a:t>Services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(3)  The student demonstrates the skills necessary to enhance personal and career effectiveness in counseling and mental health services. The student is expected to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E)  identify the contributing factors and </a:t>
            </a:r>
            <a:r>
              <a:rPr lang="en-US" dirty="0" smtClean="0"/>
              <a:t>	describe the impact </a:t>
            </a:r>
            <a:r>
              <a:rPr lang="en-US" dirty="0"/>
              <a:t>of stress on individuals </a:t>
            </a:r>
            <a:r>
              <a:rPr lang="en-US" dirty="0" smtClean="0"/>
              <a:t>	and </a:t>
            </a:r>
            <a:r>
              <a:rPr lang="en-US" dirty="0"/>
              <a:t>relationships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F)  investigate causes, prevention, and </a:t>
            </a:r>
            <a:r>
              <a:rPr lang="en-US" dirty="0" smtClean="0"/>
              <a:t>	treatment of domestic </a:t>
            </a:r>
            <a:r>
              <a:rPr lang="en-US" dirty="0"/>
              <a:t>and relationship </a:t>
            </a:r>
            <a:r>
              <a:rPr lang="en-US" dirty="0" smtClean="0"/>
              <a:t>	violence;</a:t>
            </a:r>
            <a:endParaRPr lang="en-US" dirty="0"/>
          </a:p>
        </p:txBody>
      </p:sp>
      <p:pic>
        <p:nvPicPr>
          <p:cNvPr id="5" name="Picture 4" descr="objectiv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0486" y="990600"/>
            <a:ext cx="1737224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117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2">
                <a:tint val="97000"/>
                <a:shade val="80000"/>
                <a:hueMod val="110000"/>
                <a:satMod val="120000"/>
              </a:schemeClr>
            </a:gs>
            <a:gs pos="100000">
              <a:schemeClr val="bg2">
                <a:shade val="60000"/>
                <a:hueMod val="40000"/>
                <a:satMod val="120000"/>
                <a:lumMod val="103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informationsecuritybuzz.com/securitybuzz/wp-content/uploads/building-relationshi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56" y="3122075"/>
            <a:ext cx="2850506" cy="1907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62129" y="4183559"/>
            <a:ext cx="302947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Family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2254" y="1956137"/>
            <a:ext cx="29290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Friend</a:t>
            </a:r>
            <a:endParaRPr lang="en-US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75" y="5553670"/>
            <a:ext cx="6261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Professional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725297">
            <a:off x="324788" y="2385979"/>
            <a:ext cx="348318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Romantic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0223" y="381000"/>
            <a:ext cx="8402777" cy="118817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Types of Relationships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4424" y="4201180"/>
            <a:ext cx="24849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Community</a:t>
            </a:r>
            <a:endParaRPr lang="en-US" sz="2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53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125113" cy="924475"/>
          </a:xfrm>
        </p:spPr>
        <p:txBody>
          <a:bodyPr/>
          <a:lstStyle/>
          <a:p>
            <a:r>
              <a:rPr lang="en-US" dirty="0" smtClean="0"/>
              <a:t>Characteristics of </a:t>
            </a:r>
            <a:r>
              <a:rPr lang="en-US" b="1" dirty="0" smtClean="0"/>
              <a:t>HEALTHY</a:t>
            </a:r>
            <a:r>
              <a:rPr lang="en-US" dirty="0" smtClean="0"/>
              <a:t>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92163"/>
            <a:ext cx="7125112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Equality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Physical Safety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Comfort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Independence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Honesty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Respect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Sexual Respect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Humor</a:t>
            </a:r>
            <a:endParaRPr lang="en-US" sz="2000" dirty="0"/>
          </a:p>
        </p:txBody>
      </p:sp>
      <p:pic>
        <p:nvPicPr>
          <p:cNvPr id="1026" name="Picture 2" descr="https://encrypted-tbn1.gstatic.com/images?q=tbn:ANd9GcS9FzTOF3WKw6B7I5Z58rsvZdJuqfU_EP56m4p7qQMYqAXDWrz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734167"/>
            <a:ext cx="3352801" cy="201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3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543800" cy="1066800"/>
          </a:xfrm>
        </p:spPr>
        <p:txBody>
          <a:bodyPr/>
          <a:lstStyle/>
          <a:p>
            <a:r>
              <a:rPr lang="en-US" dirty="0" smtClean="0"/>
              <a:t>Characteristics of </a:t>
            </a:r>
            <a:r>
              <a:rPr lang="en-US" b="1" dirty="0" smtClean="0"/>
              <a:t>UNHEALTHY</a:t>
            </a:r>
            <a:r>
              <a:rPr lang="en-US" dirty="0" smtClean="0"/>
              <a:t>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86286"/>
            <a:ext cx="7125112" cy="4051437"/>
          </a:xfrm>
          <a:noFill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Physical abuse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Intimidation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Dependence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Dishonesty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Disrespect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Sexual abuse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Hostility</a:t>
            </a:r>
            <a:endParaRPr lang="en-US" sz="2000" dirty="0"/>
          </a:p>
        </p:txBody>
      </p:sp>
      <p:pic>
        <p:nvPicPr>
          <p:cNvPr id="2050" name="Picture 2" descr="C:\Users\Kelly\Desktop\Sick3-1vhoyq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981199"/>
            <a:ext cx="3124200" cy="3461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400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xplosion 1 10"/>
          <p:cNvSpPr/>
          <p:nvPr/>
        </p:nvSpPr>
        <p:spPr>
          <a:xfrm>
            <a:off x="381000" y="1981200"/>
            <a:ext cx="8305800" cy="4561490"/>
          </a:xfrm>
          <a:prstGeom prst="irregularSeal1">
            <a:avLst/>
          </a:prstGeom>
          <a:solidFill>
            <a:srgbClr val="FFFF0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2743200" cy="924475"/>
          </a:xfrm>
        </p:spPr>
        <p:txBody>
          <a:bodyPr/>
          <a:lstStyle/>
          <a:p>
            <a:r>
              <a:rPr lang="en-US" sz="4800" dirty="0" smtClean="0"/>
              <a:t>STRESS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7825" y="3132802"/>
            <a:ext cx="5887375" cy="20487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dirty="0" smtClean="0"/>
              <a:t>How does stress impact healthy and unhealthy relationships?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0" y="995637"/>
            <a:ext cx="2286000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 smtClean="0"/>
              <a:t>STRESS</a:t>
            </a:r>
            <a:endParaRPr lang="en-US" sz="4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370925"/>
            <a:ext cx="1962358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733800" y="904325"/>
            <a:ext cx="1962358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53000" y="294725"/>
            <a:ext cx="1962358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62600" y="1056725"/>
            <a:ext cx="2743200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800" dirty="0" smtClean="0"/>
              <a:t>STRESS</a:t>
            </a:r>
            <a:endParaRPr lang="en-US" sz="4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81800" y="533620"/>
            <a:ext cx="1627666" cy="6855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STRESS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216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125113" cy="924475"/>
          </a:xfrm>
        </p:spPr>
        <p:txBody>
          <a:bodyPr/>
          <a:lstStyle/>
          <a:p>
            <a:r>
              <a:rPr lang="en-US" b="1" dirty="0" smtClean="0"/>
              <a:t>STRESS</a:t>
            </a:r>
            <a:r>
              <a:rPr lang="en-US" dirty="0" smtClean="0"/>
              <a:t> and </a:t>
            </a:r>
            <a:r>
              <a:rPr lang="en-US" b="1" u="sng" dirty="0" smtClean="0"/>
              <a:t>Healthy</a:t>
            </a:r>
            <a:r>
              <a:rPr lang="en-US" dirty="0" smtClean="0"/>
              <a:t>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4800600" cy="4648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Stress is inevitable as we all experience it</a:t>
            </a:r>
          </a:p>
          <a:p>
            <a:pPr marL="0" indent="0">
              <a:buNone/>
            </a:pPr>
            <a:endParaRPr lang="en-US" sz="7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Healthy relationships experience stress, and individuals in these relationships can effectively work through periods of stress</a:t>
            </a:r>
          </a:p>
          <a:p>
            <a:pPr marL="0" indent="0">
              <a:buNone/>
            </a:pPr>
            <a:endParaRPr lang="en-US" sz="7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When stress affects healthy relationships, individuals can work through these periods by supporting each other, communicating, listening, respecting, and comforting each other.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goodthinkinc.com/wp-content/uploads/2013/03/stressb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09800"/>
            <a:ext cx="2209800" cy="305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41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125113" cy="924475"/>
          </a:xfrm>
        </p:spPr>
        <p:txBody>
          <a:bodyPr/>
          <a:lstStyle/>
          <a:p>
            <a:r>
              <a:rPr lang="en-US" b="1" dirty="0" smtClean="0"/>
              <a:t>STRESS</a:t>
            </a:r>
            <a:r>
              <a:rPr lang="en-US" dirty="0" smtClean="0"/>
              <a:t> and </a:t>
            </a:r>
            <a:r>
              <a:rPr lang="en-US" b="1" u="sng" dirty="0" smtClean="0"/>
              <a:t>Unhealthy</a:t>
            </a:r>
            <a:r>
              <a:rPr lang="en-US" dirty="0" smtClean="0"/>
              <a:t>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488" y="1282563"/>
            <a:ext cx="7125112" cy="30608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When relationships are not healthy, added stress can only contribute negatively.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Individuals in unhealthy relationships do not handle stress in the most appropriate ways.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Physical, emotional, and sexual abuse can result if added stress is not handled appropriately.</a:t>
            </a:r>
            <a:endParaRPr lang="en-US" sz="1800" dirty="0"/>
          </a:p>
        </p:txBody>
      </p:sp>
      <p:pic>
        <p:nvPicPr>
          <p:cNvPr id="2050" name="Picture 2" descr="http://www.onlinehealthmag.com/wp-content/uploads/SYMPTOMS-OF-STRESS-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14800"/>
            <a:ext cx="411765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14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288" y="2044563"/>
            <a:ext cx="7125112" cy="4051437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2"/>
              </a:rPr>
              <a:t>http://safe.unc.edu</a:t>
            </a:r>
            <a:r>
              <a:rPr lang="en-US" sz="4000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2"/>
              </a:rPr>
              <a:t>/</a:t>
            </a:r>
            <a:endParaRPr lang="en-US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604345"/>
            <a:ext cx="67056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Check it out!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Down Arrow 5"/>
          <p:cNvSpPr/>
          <p:nvPr/>
        </p:nvSpPr>
        <p:spPr>
          <a:xfrm rot="18996345">
            <a:off x="1598720" y="2797897"/>
            <a:ext cx="411937" cy="743638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343400" y="2609162"/>
            <a:ext cx="411937" cy="743638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13223831">
            <a:off x="1453602" y="4388232"/>
            <a:ext cx="411937" cy="743638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2186036">
            <a:off x="7038564" y="2788113"/>
            <a:ext cx="411937" cy="743638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800000">
            <a:off x="4366032" y="4514161"/>
            <a:ext cx="411937" cy="743638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8153617">
            <a:off x="7363511" y="4381918"/>
            <a:ext cx="411937" cy="743638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6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Custom 1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FFFFFF"/>
      </a:hlink>
      <a:folHlink>
        <a:srgbClr val="FFFFFF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161</TotalTime>
  <Words>181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Summer</vt:lpstr>
      <vt:lpstr>PowerPoint Presentation</vt:lpstr>
      <vt:lpstr>Objectives</vt:lpstr>
      <vt:lpstr>PowerPoint Presentation</vt:lpstr>
      <vt:lpstr>Characteristics of HEALTHY Relationships</vt:lpstr>
      <vt:lpstr>Characteristics of UNHEALTHY Relationships</vt:lpstr>
      <vt:lpstr>STRESS</vt:lpstr>
      <vt:lpstr>STRESS and Healthy Relationships</vt:lpstr>
      <vt:lpstr>STRESS and Unhealthy Relationships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</dc:creator>
  <cp:lastModifiedBy>Amanda</cp:lastModifiedBy>
  <cp:revision>23</cp:revision>
  <dcterms:created xsi:type="dcterms:W3CDTF">2014-09-09T22:26:38Z</dcterms:created>
  <dcterms:modified xsi:type="dcterms:W3CDTF">2014-10-16T02:00:35Z</dcterms:modified>
</cp:coreProperties>
</file>